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3" r:id="rId3"/>
    <p:sldId id="278" r:id="rId4"/>
    <p:sldId id="272" r:id="rId5"/>
    <p:sldId id="270" r:id="rId6"/>
    <p:sldId id="264" r:id="rId7"/>
    <p:sldId id="290" r:id="rId8"/>
    <p:sldId id="289" r:id="rId9"/>
    <p:sldId id="291" r:id="rId10"/>
    <p:sldId id="292" r:id="rId11"/>
    <p:sldId id="279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280" r:id="rId20"/>
    <p:sldId id="26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포스트 코로나 시대의 홈오피스" id="{36AF2426-A254-48EC-9658-DD02A129B886}">
          <p14:sldIdLst>
            <p14:sldId id="261"/>
            <p14:sldId id="263"/>
            <p14:sldId id="278"/>
            <p14:sldId id="272"/>
            <p14:sldId id="270"/>
            <p14:sldId id="264"/>
            <p14:sldId id="290"/>
            <p14:sldId id="289"/>
            <p14:sldId id="291"/>
            <p14:sldId id="292"/>
            <p14:sldId id="279"/>
            <p14:sldId id="294"/>
            <p14:sldId id="295"/>
            <p14:sldId id="296"/>
            <p14:sldId id="297"/>
            <p14:sldId id="298"/>
            <p14:sldId id="299"/>
            <p14:sldId id="300"/>
            <p14:sldId id="280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B9"/>
    <a:srgbClr val="E55C6C"/>
    <a:srgbClr val="F25458"/>
    <a:srgbClr val="F67E8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240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82F4F-93EC-44C7-944E-6AD91A301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F2E92B-33E1-4896-87A9-6074CD067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7FE81D-9857-45F1-8A3F-8804A3FA4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2022. 8. 29.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32B8C-F7F1-47DD-BA5B-004E4AD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BA4F03-32E1-483E-BC44-82384A547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710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8D166-ED73-402F-93AA-90E45B158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AF74D1-60E6-4DFF-A089-B34C7714B8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456A84-E88F-4297-B9A6-E9961FC32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F897D8-C7DB-40CD-A1E8-0F71A1B63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2022. 8. 29.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FA5F3F-DB79-4942-B5FB-A3F1D324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0E9A81-6757-44D1-B099-F0FFD07B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405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80EC3-08DA-43CC-9898-8F45351F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84950C-88CD-4956-865E-E0A147509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F73A7E-CF6A-487D-9BEC-2CF8E62AA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2022. 8. 29.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66BF7A-1AC2-4B96-A5AE-F3EC4AB7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FE4302-1936-459A-A913-72F314D52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448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5359C4-8936-434C-BCC3-3522D6E5C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6D5CFB-217D-4942-BFA9-2F616B1FF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D822F-1C27-46C9-BCE8-833B59A6E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2022. 8. 29.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3E89E7-02F0-479D-BA8C-E13A7C889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3BC996-77C7-4994-B749-A9A42E1F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6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68370-9F2C-47DD-BE01-0B660B798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7B2FF-3B9B-4B41-B8AB-EE15C194F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AEFC1-5CAD-4E21-83EB-EDE527E6A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2022. 8. 29.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9EBB68-8B41-4F50-8436-03FE04ED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7E2549-68B8-4D3F-8390-14B09EDF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35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F49D4-B246-45A7-ABB7-C51DDEC5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776E55-95EA-42C9-96A7-F602D8938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157B11-6FBE-49A2-B70C-30846FF59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2022. 8. 29.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5D00AE-DB87-42F6-9DDC-484747B63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E8276-8EEA-44DB-A672-343D087D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476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F2AB7-F847-43AE-9E56-4DBA5528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61AC8-D543-4B30-A0D0-CBA6DE337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320681-0F59-44C7-BFA7-4A3DADFDF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98F45E-4EEA-4F46-8655-92960AFD8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2022. 8. 29.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C5EA5-258C-4E5F-A6E6-262E68CAF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ED63E2-C2BB-4D5C-BC33-50CE62EF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00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7AE98-3071-4948-9A52-39995DE4F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0D6181-B076-4643-B20E-080AD7611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F8B838-00E7-45B1-9E33-9C6BA2DA9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981A6E-D748-4A8F-96D3-BCE32A1E85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B43EA2-CE26-459C-A3A9-026F6CBE5C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41F77D-0FEE-4E9C-AC70-4BE23CF6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2022. 8. 29.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88BF6E-0A06-4E3A-8D52-AA5E0DF05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86AF14-7A2D-4EF7-89BE-BE7991B8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50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60E48-DBC9-4240-9BF5-3D9C25B32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5CA84F-3DCF-4933-9912-D3D81B504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2022. 8. 29.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5B9A1F-EB6E-430F-AB96-B36DD8ADC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6BCA3F-208F-46C1-9EC4-4C12C40C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08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3D7F0C-771A-42E5-9A48-5A62139B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2022. 8. 29.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DED03A-701E-487B-AE10-A2FAAC669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28641-BE20-4C2F-BDF8-C8CCFBB8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5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17277A-07F1-411B-8E4A-A2D4819E9A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3D7F0C-771A-42E5-9A48-5A62139B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2022. 8. 29.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DED03A-701E-487B-AE10-A2FAAC669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28641-BE20-4C2F-BDF8-C8CCFBB8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07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D1561-E865-4E66-8DCC-A7DB136A6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47399-CB89-42E0-8212-182FAFAB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08D787-DA14-4B66-889A-3FD217D0D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EAC11-0A29-424E-BF46-7BC8DB46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F530-2AD0-4D67-AFC9-C7CB74413721}" type="datetimeFigureOut">
              <a:rPr lang="ko-KR" altLang="en-US" smtClean="0"/>
              <a:t>2022. 8. 29.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A970DF-B061-4C02-BC23-61709905D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186A62-8138-40D2-9AAD-822AD8746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98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44BB0-1CE7-42D7-87B2-4F3BB3A1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2731AB-5A5B-4487-AC56-D844EC713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600CB7-99C3-4FB9-987F-544ED295CB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FF530-2AD0-4D67-AFC9-C7CB74413721}" type="datetimeFigureOut">
              <a:rPr lang="ko-KR" altLang="en-US" smtClean="0"/>
              <a:t>2022. 8. 29.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B061D8-1C82-4AAC-A9F8-B8D2F1238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4C00AB-3833-4220-9B59-1C7031026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72A20-A3F6-450E-A84B-8EAA5D6A5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26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0620E4-4551-435E-9060-4D2512F2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9064" y="-2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39700" prst="cross"/>
          </a:sp3d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1038434-C9CD-4ADD-9970-5BFF66E1E102}"/>
              </a:ext>
            </a:extLst>
          </p:cNvPr>
          <p:cNvGrpSpPr/>
          <p:nvPr/>
        </p:nvGrpSpPr>
        <p:grpSpPr>
          <a:xfrm>
            <a:off x="3186223" y="2955851"/>
            <a:ext cx="5819553" cy="946297"/>
            <a:chOff x="276447" y="1041991"/>
            <a:chExt cx="5819553" cy="946297"/>
          </a:xfr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467AC7B-E487-4082-A344-6C34324886A5}"/>
                </a:ext>
              </a:extLst>
            </p:cNvPr>
            <p:cNvSpPr/>
            <p:nvPr/>
          </p:nvSpPr>
          <p:spPr>
            <a:xfrm>
              <a:off x="276447" y="1041991"/>
              <a:ext cx="5819553" cy="946297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778D8A-31CC-40DB-B36E-A9EDE4A04907}"/>
                </a:ext>
              </a:extLst>
            </p:cNvPr>
            <p:cNvSpPr txBox="1"/>
            <p:nvPr/>
          </p:nvSpPr>
          <p:spPr>
            <a:xfrm>
              <a:off x="2468718" y="1191973"/>
              <a:ext cx="1435008" cy="646331"/>
            </a:xfrm>
            <a:prstGeom prst="rect">
              <a:avLst/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spc="-3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PLUM</a:t>
              </a:r>
              <a:endParaRPr lang="ko-KR" altLang="en-US" sz="3600" spc="-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7E3E914-476F-476D-9648-F136AA101756}"/>
              </a:ext>
            </a:extLst>
          </p:cNvPr>
          <p:cNvSpPr txBox="1"/>
          <p:nvPr/>
        </p:nvSpPr>
        <p:spPr>
          <a:xfrm>
            <a:off x="202018" y="233917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7</a:t>
            </a:r>
            <a:r>
              <a:rPr lang="ko-KR" altLang="en-US" b="1" dirty="0">
                <a:latin typeface="+mj-ea"/>
                <a:ea typeface="+mj-ea"/>
              </a:rPr>
              <a:t>조</a:t>
            </a:r>
            <a:r>
              <a:rPr lang="ko-KR" altLang="en-US" sz="1600" dirty="0"/>
              <a:t> </a:t>
            </a:r>
            <a:r>
              <a:rPr lang="ko-KR" altLang="en-US" sz="1500" dirty="0"/>
              <a:t>팀 프로젝트 발표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099DF44C-977A-4AF8-93E9-8151292A8D36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749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7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603250" y="63500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기능 소개</a:t>
            </a:r>
            <a:endParaRPr lang="en-US" altLang="ko-KR" sz="3200" spc="-3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8B627-3903-4FCC-B7F1-6FFB2FA80151}"/>
              </a:ext>
            </a:extLst>
          </p:cNvPr>
          <p:cNvSpPr txBox="1"/>
          <p:nvPr/>
        </p:nvSpPr>
        <p:spPr>
          <a:xfrm>
            <a:off x="603250" y="581699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5">
                    <a:lumMod val="50000"/>
                  </a:schemeClr>
                </a:solidFill>
              </a:rPr>
              <a:t>-  </a:t>
            </a:r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</a:rPr>
              <a:t>화면 구성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5F8F2E-5B62-4AC0-A2C4-FCB704D7DA4B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4775B8C-40F5-49E7-AFBC-036F1025D758}"/>
              </a:ext>
            </a:extLst>
          </p:cNvPr>
          <p:cNvSpPr txBox="1"/>
          <p:nvPr/>
        </p:nvSpPr>
        <p:spPr>
          <a:xfrm>
            <a:off x="273790" y="1744910"/>
            <a:ext cx="11655356" cy="2862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rgbClr val="F67E8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로그인 화면</a:t>
            </a:r>
            <a:endParaRPr lang="en-US" altLang="ko-KR" sz="3000" b="1" dirty="0">
              <a:solidFill>
                <a:srgbClr val="F67E8F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rgbClr val="F67E8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회원가입 화면</a:t>
            </a:r>
            <a:endParaRPr lang="en-US" altLang="ko-KR" sz="3000" b="1" dirty="0">
              <a:solidFill>
                <a:srgbClr val="F67E8F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rgbClr val="F67E8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이용권 구매 화면</a:t>
            </a:r>
            <a:endParaRPr lang="en-US" altLang="ko-KR" sz="3000" b="1" dirty="0">
              <a:solidFill>
                <a:srgbClr val="F67E8F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rgbClr val="F67E8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차트 </a:t>
            </a:r>
            <a:endParaRPr lang="en-US" altLang="ko-KR" sz="3000" b="1" dirty="0">
              <a:solidFill>
                <a:srgbClr val="F67E8F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rgbClr val="F67E8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앨범</a:t>
            </a:r>
            <a:endParaRPr lang="en-US" altLang="ko-KR" sz="3000" b="1" dirty="0">
              <a:solidFill>
                <a:srgbClr val="F67E8F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rgbClr val="F67E8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플레이리스트</a:t>
            </a:r>
          </a:p>
        </p:txBody>
      </p:sp>
    </p:spTree>
    <p:extLst>
      <p:ext uri="{BB962C8B-B14F-4D97-AF65-F5344CB8AC3E}">
        <p14:creationId xmlns:p14="http://schemas.microsoft.com/office/powerpoint/2010/main" val="1263112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E916AF1-2581-4731-BF81-22CC782505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B88D59-8F96-4667-9A6E-770AF8E548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D6A030-DD4A-475A-99B6-42056C7E7D83}"/>
              </a:ext>
            </a:extLst>
          </p:cNvPr>
          <p:cNvGrpSpPr/>
          <p:nvPr/>
        </p:nvGrpSpPr>
        <p:grpSpPr>
          <a:xfrm>
            <a:off x="4246776" y="1751618"/>
            <a:ext cx="3698448" cy="3354764"/>
            <a:chOff x="4246776" y="1660538"/>
            <a:chExt cx="3698448" cy="33547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8F268B-3AA6-42E3-A710-0134406CC7F3}"/>
                </a:ext>
              </a:extLst>
            </p:cNvPr>
            <p:cNvSpPr txBox="1"/>
            <p:nvPr/>
          </p:nvSpPr>
          <p:spPr>
            <a:xfrm flipH="1">
              <a:off x="5151296" y="1660538"/>
              <a:ext cx="188940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600" b="1" dirty="0">
                  <a:solidFill>
                    <a:schemeClr val="bg1"/>
                  </a:solidFill>
                </a:rPr>
                <a:t>2</a:t>
              </a:r>
              <a:endParaRPr lang="ko-KR" altLang="en-US" sz="16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8C3A1A-D245-4255-853F-51C35A3CE926}"/>
                </a:ext>
              </a:extLst>
            </p:cNvPr>
            <p:cNvSpPr txBox="1"/>
            <p:nvPr/>
          </p:nvSpPr>
          <p:spPr>
            <a:xfrm>
              <a:off x="4246776" y="4307416"/>
              <a:ext cx="36984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스토리 보드</a:t>
              </a:r>
            </a:p>
          </p:txBody>
        </p:sp>
      </p:grp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80C712DA-DBBB-430B-A8CE-B5B2D9A5F68E}"/>
              </a:ext>
            </a:extLst>
          </p:cNvPr>
          <p:cNvSpPr/>
          <p:nvPr/>
        </p:nvSpPr>
        <p:spPr>
          <a:xfrm>
            <a:off x="0" y="604520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44650FDD-4E58-410A-9A54-1CCE638464D8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32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299" y="0"/>
            <a:ext cx="67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2-1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807793" y="0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기능 소개</a:t>
            </a:r>
            <a:endParaRPr lang="en-US" altLang="ko-KR" sz="3200" spc="-3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8B627-3903-4FCC-B7F1-6FFB2FA80151}"/>
              </a:ext>
            </a:extLst>
          </p:cNvPr>
          <p:cNvSpPr txBox="1"/>
          <p:nvPr/>
        </p:nvSpPr>
        <p:spPr>
          <a:xfrm>
            <a:off x="603250" y="581699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5">
                    <a:lumMod val="50000"/>
                  </a:schemeClr>
                </a:solidFill>
              </a:rPr>
              <a:t>-  </a:t>
            </a:r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</a:rPr>
              <a:t>화면 구성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5F8F2E-5B62-4AC0-A2C4-FCB704D7DA4B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AA3375B-C620-4EEA-8C9A-253915D49C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172" y="1501952"/>
            <a:ext cx="7734649" cy="414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70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299" y="0"/>
            <a:ext cx="67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2-2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807793" y="0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기능 소개</a:t>
            </a:r>
            <a:endParaRPr lang="en-US" altLang="ko-KR" sz="3200" spc="-3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8B627-3903-4FCC-B7F1-6FFB2FA80151}"/>
              </a:ext>
            </a:extLst>
          </p:cNvPr>
          <p:cNvSpPr txBox="1"/>
          <p:nvPr/>
        </p:nvSpPr>
        <p:spPr>
          <a:xfrm>
            <a:off x="603250" y="581699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5">
                    <a:lumMod val="50000"/>
                  </a:schemeClr>
                </a:solidFill>
              </a:rPr>
              <a:t>-  </a:t>
            </a:r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</a:rPr>
              <a:t>화면 구성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5F8F2E-5B62-4AC0-A2C4-FCB704D7DA4B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CD396E8-BD66-4D5C-8709-04FC39FF41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704" y="1166474"/>
            <a:ext cx="9389356" cy="50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32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299" y="0"/>
            <a:ext cx="67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2-3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807793" y="0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기능 소개</a:t>
            </a:r>
            <a:endParaRPr lang="en-US" altLang="ko-KR" sz="3200" spc="-3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8B627-3903-4FCC-B7F1-6FFB2FA80151}"/>
              </a:ext>
            </a:extLst>
          </p:cNvPr>
          <p:cNvSpPr txBox="1"/>
          <p:nvPr/>
        </p:nvSpPr>
        <p:spPr>
          <a:xfrm>
            <a:off x="603250" y="581699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5">
                    <a:lumMod val="50000"/>
                  </a:schemeClr>
                </a:solidFill>
              </a:rPr>
              <a:t>-  </a:t>
            </a:r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</a:rPr>
              <a:t>화면 구성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5F8F2E-5B62-4AC0-A2C4-FCB704D7DA4B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914735C-D8DF-4B4A-9C6B-A6D385CC47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3107" y="1184896"/>
            <a:ext cx="9405785" cy="509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50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299" y="0"/>
            <a:ext cx="67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2-4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807793" y="0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기능 소개</a:t>
            </a:r>
            <a:endParaRPr lang="en-US" altLang="ko-KR" sz="3200" spc="-3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8B627-3903-4FCC-B7F1-6FFB2FA80151}"/>
              </a:ext>
            </a:extLst>
          </p:cNvPr>
          <p:cNvSpPr txBox="1"/>
          <p:nvPr/>
        </p:nvSpPr>
        <p:spPr>
          <a:xfrm>
            <a:off x="603250" y="581699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5">
                    <a:lumMod val="50000"/>
                  </a:schemeClr>
                </a:solidFill>
              </a:rPr>
              <a:t>-  </a:t>
            </a:r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</a:rPr>
              <a:t>화면 구성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5F8F2E-5B62-4AC0-A2C4-FCB704D7DA4B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E9B1AB8-40AC-4827-B4C5-A6C433E101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742" y="1101842"/>
            <a:ext cx="9537507" cy="512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9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299" y="0"/>
            <a:ext cx="67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2-5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807793" y="0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기능 소개</a:t>
            </a:r>
            <a:endParaRPr lang="en-US" altLang="ko-KR" sz="3200" spc="-3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8B627-3903-4FCC-B7F1-6FFB2FA80151}"/>
              </a:ext>
            </a:extLst>
          </p:cNvPr>
          <p:cNvSpPr txBox="1"/>
          <p:nvPr/>
        </p:nvSpPr>
        <p:spPr>
          <a:xfrm>
            <a:off x="603250" y="581699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5">
                    <a:lumMod val="50000"/>
                  </a:schemeClr>
                </a:solidFill>
              </a:rPr>
              <a:t>-  </a:t>
            </a:r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</a:rPr>
              <a:t>화면 구성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5F8F2E-5B62-4AC0-A2C4-FCB704D7DA4B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4DBCFA2-B2BF-4774-B42E-D2FCCA2E38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2742" y="1013444"/>
            <a:ext cx="9400708" cy="50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299" y="0"/>
            <a:ext cx="67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2-6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807793" y="0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기능 소개</a:t>
            </a:r>
            <a:endParaRPr lang="en-US" altLang="ko-KR" sz="3200" spc="-3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8B627-3903-4FCC-B7F1-6FFB2FA80151}"/>
              </a:ext>
            </a:extLst>
          </p:cNvPr>
          <p:cNvSpPr txBox="1"/>
          <p:nvPr/>
        </p:nvSpPr>
        <p:spPr>
          <a:xfrm>
            <a:off x="603250" y="581699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5">
                    <a:lumMod val="50000"/>
                  </a:schemeClr>
                </a:solidFill>
              </a:rPr>
              <a:t>-  </a:t>
            </a:r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</a:rPr>
              <a:t>화면 구성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5F8F2E-5B62-4AC0-A2C4-FCB704D7DA4B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953B427-3CE7-43C5-8BF3-B90D17E438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034" y="1134127"/>
            <a:ext cx="9467961" cy="502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4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299" y="0"/>
            <a:ext cx="67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2-7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807793" y="0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기능 소개</a:t>
            </a:r>
            <a:endParaRPr lang="en-US" altLang="ko-KR" sz="3200" spc="-3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8B627-3903-4FCC-B7F1-6FFB2FA80151}"/>
              </a:ext>
            </a:extLst>
          </p:cNvPr>
          <p:cNvSpPr txBox="1"/>
          <p:nvPr/>
        </p:nvSpPr>
        <p:spPr>
          <a:xfrm>
            <a:off x="603250" y="581699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5">
                    <a:lumMod val="50000"/>
                  </a:schemeClr>
                </a:solidFill>
              </a:rPr>
              <a:t>-  </a:t>
            </a:r>
            <a:r>
              <a:rPr lang="ko-KR" altLang="en-US" sz="1600" spc="-150" dirty="0">
                <a:solidFill>
                  <a:schemeClr val="accent5">
                    <a:lumMod val="50000"/>
                  </a:schemeClr>
                </a:solidFill>
              </a:rPr>
              <a:t>화면 구성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5F8F2E-5B62-4AC0-A2C4-FCB704D7DA4B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01750DE-E4FD-4969-BAB2-F4291F9401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696" y="968644"/>
            <a:ext cx="9584607" cy="516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5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FBD6B1-240B-4721-BC66-D68A06F43A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4" y="0"/>
            <a:ext cx="12178656" cy="68504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B88D59-8F96-4667-9A6E-770AF8E5487D}"/>
              </a:ext>
            </a:extLst>
          </p:cNvPr>
          <p:cNvSpPr/>
          <p:nvPr/>
        </p:nvSpPr>
        <p:spPr>
          <a:xfrm>
            <a:off x="0" y="7506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2D6A030-DD4A-475A-99B6-42056C7E7D83}"/>
              </a:ext>
            </a:extLst>
          </p:cNvPr>
          <p:cNvGrpSpPr/>
          <p:nvPr/>
        </p:nvGrpSpPr>
        <p:grpSpPr>
          <a:xfrm>
            <a:off x="4746112" y="1751618"/>
            <a:ext cx="2699778" cy="3354764"/>
            <a:chOff x="4746112" y="1660538"/>
            <a:chExt cx="2699778" cy="33547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8F268B-3AA6-42E3-A710-0134406CC7F3}"/>
                </a:ext>
              </a:extLst>
            </p:cNvPr>
            <p:cNvSpPr txBox="1"/>
            <p:nvPr/>
          </p:nvSpPr>
          <p:spPr>
            <a:xfrm flipH="1">
              <a:off x="5151296" y="1660538"/>
              <a:ext cx="1889407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600" b="1" dirty="0">
                  <a:solidFill>
                    <a:schemeClr val="bg1"/>
                  </a:solidFill>
                </a:rPr>
                <a:t>3</a:t>
              </a:r>
              <a:endParaRPr lang="ko-KR" altLang="en-US" sz="16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8C3A1A-D245-4255-853F-51C35A3CE926}"/>
                </a:ext>
              </a:extLst>
            </p:cNvPr>
            <p:cNvSpPr txBox="1"/>
            <p:nvPr/>
          </p:nvSpPr>
          <p:spPr>
            <a:xfrm>
              <a:off x="4746112" y="4307416"/>
              <a:ext cx="26997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페이지 시연</a:t>
              </a:r>
            </a:p>
          </p:txBody>
        </p:sp>
      </p:grp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80C712DA-DBBB-430B-A8CE-B5B2D9A5F68E}"/>
              </a:ext>
            </a:extLst>
          </p:cNvPr>
          <p:cNvSpPr/>
          <p:nvPr/>
        </p:nvSpPr>
        <p:spPr>
          <a:xfrm>
            <a:off x="0" y="604520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44650FDD-4E58-410A-9A54-1CCE638464D8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1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01735C-A951-4323-B0CA-8C96A80E89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90F5692-46A1-43D7-8BD0-0579E35DCA17}"/>
              </a:ext>
            </a:extLst>
          </p:cNvPr>
          <p:cNvCxnSpPr/>
          <p:nvPr/>
        </p:nvCxnSpPr>
        <p:spPr>
          <a:xfrm>
            <a:off x="0" y="1041991"/>
            <a:ext cx="6096000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5E4CDB-EC8F-43BC-AE12-3AF7E5CBC25E}"/>
              </a:ext>
            </a:extLst>
          </p:cNvPr>
          <p:cNvSpPr txBox="1"/>
          <p:nvPr/>
        </p:nvSpPr>
        <p:spPr>
          <a:xfrm>
            <a:off x="202027" y="197830"/>
            <a:ext cx="102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68A6FABB-E706-4685-BEB0-E04288248C7A}"/>
              </a:ext>
            </a:extLst>
          </p:cNvPr>
          <p:cNvSpPr/>
          <p:nvPr/>
        </p:nvSpPr>
        <p:spPr>
          <a:xfrm rot="10800000">
            <a:off x="11379200" y="0"/>
            <a:ext cx="812800" cy="8128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5E1CF4-0D78-49F3-A0DF-B8349BF7D7BF}"/>
              </a:ext>
            </a:extLst>
          </p:cNvPr>
          <p:cNvSpPr txBox="1"/>
          <p:nvPr/>
        </p:nvSpPr>
        <p:spPr>
          <a:xfrm>
            <a:off x="1410110" y="2126517"/>
            <a:ext cx="1981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기획의도 </a:t>
            </a:r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 L O G O )  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5DA839-28AA-4932-AFA5-2C99F3B15DEA}"/>
              </a:ext>
            </a:extLst>
          </p:cNvPr>
          <p:cNvSpPr txBox="1"/>
          <p:nvPr/>
        </p:nvSpPr>
        <p:spPr>
          <a:xfrm>
            <a:off x="797442" y="1679944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53136D-BCF4-4370-9D9B-29EAF26B77C7}"/>
              </a:ext>
            </a:extLst>
          </p:cNvPr>
          <p:cNvSpPr txBox="1"/>
          <p:nvPr/>
        </p:nvSpPr>
        <p:spPr>
          <a:xfrm>
            <a:off x="1411710" y="3244333"/>
            <a:ext cx="1056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벤치마킹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7EAD7B-8937-42BA-AA96-0EC3094B83CA}"/>
              </a:ext>
            </a:extLst>
          </p:cNvPr>
          <p:cNvSpPr txBox="1"/>
          <p:nvPr/>
        </p:nvSpPr>
        <p:spPr>
          <a:xfrm>
            <a:off x="799042" y="279776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DE555-701B-48CC-8A1F-FD4BD0D9F6DA}"/>
              </a:ext>
            </a:extLst>
          </p:cNvPr>
          <p:cNvSpPr txBox="1"/>
          <p:nvPr/>
        </p:nvSpPr>
        <p:spPr>
          <a:xfrm>
            <a:off x="1413310" y="4378927"/>
            <a:ext cx="1935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사이트   기능    소개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BDB6E9-853F-440A-A1F0-E281A96E38A6}"/>
              </a:ext>
            </a:extLst>
          </p:cNvPr>
          <p:cNvSpPr txBox="1"/>
          <p:nvPr/>
        </p:nvSpPr>
        <p:spPr>
          <a:xfrm>
            <a:off x="800642" y="3915576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89A723-2668-4CC0-A9FB-38B78769A5B5}"/>
              </a:ext>
            </a:extLst>
          </p:cNvPr>
          <p:cNvSpPr txBox="1"/>
          <p:nvPr/>
        </p:nvSpPr>
        <p:spPr>
          <a:xfrm>
            <a:off x="802242" y="5033392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A610B-99DF-4101-A881-64E08D4A0091}"/>
              </a:ext>
            </a:extLst>
          </p:cNvPr>
          <p:cNvSpPr txBox="1"/>
          <p:nvPr/>
        </p:nvSpPr>
        <p:spPr>
          <a:xfrm>
            <a:off x="1410110" y="5394590"/>
            <a:ext cx="1306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스토리 보드</a:t>
            </a:r>
          </a:p>
        </p:txBody>
      </p:sp>
    </p:spTree>
    <p:extLst>
      <p:ext uri="{BB962C8B-B14F-4D97-AF65-F5344CB8AC3E}">
        <p14:creationId xmlns:p14="http://schemas.microsoft.com/office/powerpoint/2010/main" val="1068890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D7F8DE-C647-4E99-BB0E-B453817C12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548326-D5D1-4C59-B283-98DC930DA293}"/>
              </a:ext>
            </a:extLst>
          </p:cNvPr>
          <p:cNvSpPr txBox="1"/>
          <p:nvPr/>
        </p:nvSpPr>
        <p:spPr>
          <a:xfrm>
            <a:off x="8118613" y="3013501"/>
            <a:ext cx="2981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+mj-ea"/>
                <a:ea typeface="+mj-ea"/>
              </a:rPr>
              <a:t>감사합니다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0CFF12E-04C2-4C3B-88F2-6E1D0C197578}"/>
              </a:ext>
            </a:extLst>
          </p:cNvPr>
          <p:cNvGrpSpPr/>
          <p:nvPr/>
        </p:nvGrpSpPr>
        <p:grpSpPr>
          <a:xfrm>
            <a:off x="7217464" y="2624865"/>
            <a:ext cx="798471" cy="830997"/>
            <a:chOff x="6760264" y="1252330"/>
            <a:chExt cx="1260614" cy="131196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F8B99CD-D57E-4EB1-B75E-AEF4788A6C23}"/>
                </a:ext>
              </a:extLst>
            </p:cNvPr>
            <p:cNvSpPr/>
            <p:nvPr/>
          </p:nvSpPr>
          <p:spPr>
            <a:xfrm>
              <a:off x="7146234" y="1689652"/>
              <a:ext cx="874644" cy="874644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D9D8619-BE71-4B04-847D-9998FA95567C}"/>
                </a:ext>
              </a:extLst>
            </p:cNvPr>
            <p:cNvSpPr/>
            <p:nvPr/>
          </p:nvSpPr>
          <p:spPr>
            <a:xfrm>
              <a:off x="6760264" y="1252330"/>
              <a:ext cx="874644" cy="874644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9800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1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603250" y="63500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기획 의도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8B627-3903-4FCC-B7F1-6FFB2FA80151}"/>
              </a:ext>
            </a:extLst>
          </p:cNvPr>
          <p:cNvSpPr txBox="1"/>
          <p:nvPr/>
        </p:nvSpPr>
        <p:spPr>
          <a:xfrm>
            <a:off x="603250" y="581699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5">
                    <a:lumMod val="50000"/>
                  </a:schemeClr>
                </a:solidFill>
              </a:rPr>
              <a:t>- PLUM</a:t>
            </a:r>
            <a:endParaRPr lang="ko-KR" altLang="en-US" sz="1600" spc="-15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B241B9-4133-40CF-B430-B3F40EAE5C57}"/>
              </a:ext>
            </a:extLst>
          </p:cNvPr>
          <p:cNvSpPr/>
          <p:nvPr/>
        </p:nvSpPr>
        <p:spPr>
          <a:xfrm>
            <a:off x="1219200" y="2047946"/>
            <a:ext cx="987775" cy="8826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1A4875-92B2-474E-9875-DD32C391CAEA}"/>
              </a:ext>
            </a:extLst>
          </p:cNvPr>
          <p:cNvSpPr/>
          <p:nvPr/>
        </p:nvSpPr>
        <p:spPr>
          <a:xfrm>
            <a:off x="2628900" y="2047946"/>
            <a:ext cx="6968106" cy="8826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36B702-5CEA-453D-BCDF-E6A64992CD8F}"/>
              </a:ext>
            </a:extLst>
          </p:cNvPr>
          <p:cNvSpPr txBox="1"/>
          <p:nvPr/>
        </p:nvSpPr>
        <p:spPr>
          <a:xfrm>
            <a:off x="1492275" y="2137403"/>
            <a:ext cx="402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69BBCA-7F5A-4B8E-9C24-8FF9F5B56ECD}"/>
              </a:ext>
            </a:extLst>
          </p:cNvPr>
          <p:cNvSpPr txBox="1"/>
          <p:nvPr/>
        </p:nvSpPr>
        <p:spPr>
          <a:xfrm>
            <a:off x="2885994" y="2243014"/>
            <a:ext cx="29478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5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14D8C3-969E-43B0-A4C7-4DD5C9D66EC6}"/>
              </a:ext>
            </a:extLst>
          </p:cNvPr>
          <p:cNvSpPr/>
          <p:nvPr/>
        </p:nvSpPr>
        <p:spPr>
          <a:xfrm>
            <a:off x="1219200" y="3367447"/>
            <a:ext cx="987775" cy="8826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CE1BC6-54A2-4F08-9972-3FBB487BE91A}"/>
              </a:ext>
            </a:extLst>
          </p:cNvPr>
          <p:cNvSpPr/>
          <p:nvPr/>
        </p:nvSpPr>
        <p:spPr>
          <a:xfrm>
            <a:off x="2628900" y="3367447"/>
            <a:ext cx="6968106" cy="8826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E46857-2BCA-4B1E-B5E2-5D891197A700}"/>
              </a:ext>
            </a:extLst>
          </p:cNvPr>
          <p:cNvSpPr txBox="1"/>
          <p:nvPr/>
        </p:nvSpPr>
        <p:spPr>
          <a:xfrm>
            <a:off x="1581972" y="3434050"/>
            <a:ext cx="263606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C2DD34-EB74-4C3D-8B58-087ED8722C9C}"/>
              </a:ext>
            </a:extLst>
          </p:cNvPr>
          <p:cNvSpPr txBox="1"/>
          <p:nvPr/>
        </p:nvSpPr>
        <p:spPr>
          <a:xfrm>
            <a:off x="2885993" y="3587938"/>
            <a:ext cx="5297112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/>
                </a:solidFill>
                <a:latin typeface="+mj-ea"/>
                <a:ea typeface="+mj-ea"/>
              </a:rPr>
              <a:t>CSS</a:t>
            </a:r>
            <a:r>
              <a:rPr lang="ko-KR" altLang="en-US" sz="2000" b="1" spc="-150" dirty="0">
                <a:solidFill>
                  <a:schemeClr val="bg1"/>
                </a:solidFill>
                <a:latin typeface="+mj-ea"/>
                <a:ea typeface="+mj-ea"/>
              </a:rPr>
              <a:t> 영역을 최대한 활용할 수 있는 사이트  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3F9732-9FB2-4064-A8BB-F3BCAD6E1CD9}"/>
              </a:ext>
            </a:extLst>
          </p:cNvPr>
          <p:cNvSpPr/>
          <p:nvPr/>
        </p:nvSpPr>
        <p:spPr>
          <a:xfrm>
            <a:off x="1219200" y="4686948"/>
            <a:ext cx="987775" cy="8826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9C9045-9C7D-4CD5-ABAC-37A72BA45C2F}"/>
              </a:ext>
            </a:extLst>
          </p:cNvPr>
          <p:cNvSpPr/>
          <p:nvPr/>
        </p:nvSpPr>
        <p:spPr>
          <a:xfrm>
            <a:off x="2628900" y="4686948"/>
            <a:ext cx="6968106" cy="8826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EE368E-AEF0-4E6B-A86A-DFF33F6917DC}"/>
              </a:ext>
            </a:extLst>
          </p:cNvPr>
          <p:cNvSpPr txBox="1"/>
          <p:nvPr/>
        </p:nvSpPr>
        <p:spPr>
          <a:xfrm>
            <a:off x="1492276" y="4741581"/>
            <a:ext cx="402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1618D6-5DA6-4D5F-B709-D6F912CD17C6}"/>
              </a:ext>
            </a:extLst>
          </p:cNvPr>
          <p:cNvSpPr txBox="1"/>
          <p:nvPr/>
        </p:nvSpPr>
        <p:spPr>
          <a:xfrm>
            <a:off x="2885993" y="4933941"/>
            <a:ext cx="308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MUSIC IS OUR LIFE …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78B1098-DDF5-4F63-AEFC-D75C117623B6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B17802-45DC-45BD-8EBF-B9AC6F486F00}"/>
              </a:ext>
            </a:extLst>
          </p:cNvPr>
          <p:cNvSpPr txBox="1"/>
          <p:nvPr/>
        </p:nvSpPr>
        <p:spPr>
          <a:xfrm>
            <a:off x="2885994" y="2310888"/>
            <a:ext cx="4963898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latin typeface="+mj-ea"/>
                <a:ea typeface="+mj-ea"/>
              </a:rPr>
              <a:t>실습내용을 잘 구현할 수 있는 페이지  </a:t>
            </a:r>
          </a:p>
        </p:txBody>
      </p:sp>
    </p:spTree>
    <p:extLst>
      <p:ext uri="{BB962C8B-B14F-4D97-AF65-F5344CB8AC3E}">
        <p14:creationId xmlns:p14="http://schemas.microsoft.com/office/powerpoint/2010/main" val="176417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1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603250" y="63500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대표 색상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36C05D3-9CD3-4B3B-B095-8C74C379ED76}"/>
              </a:ext>
            </a:extLst>
          </p:cNvPr>
          <p:cNvSpPr/>
          <p:nvPr/>
        </p:nvSpPr>
        <p:spPr>
          <a:xfrm>
            <a:off x="4665337" y="1470294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7571616-0A82-49F7-A1E3-9AA658A9D3F1}"/>
              </a:ext>
            </a:extLst>
          </p:cNvPr>
          <p:cNvSpPr/>
          <p:nvPr/>
        </p:nvSpPr>
        <p:spPr>
          <a:xfrm>
            <a:off x="8363438" y="1470294"/>
            <a:ext cx="2930085" cy="2930085"/>
          </a:xfrm>
          <a:prstGeom prst="ellipse">
            <a:avLst/>
          </a:prstGeom>
          <a:solidFill>
            <a:srgbClr val="FFFF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E63209A-B06C-408B-9695-6573DAFD040F}"/>
              </a:ext>
            </a:extLst>
          </p:cNvPr>
          <p:cNvSpPr/>
          <p:nvPr/>
        </p:nvSpPr>
        <p:spPr>
          <a:xfrm>
            <a:off x="967236" y="1470294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8FC0C0-EBB8-4C97-9989-918848ECB686}"/>
              </a:ext>
            </a:extLst>
          </p:cNvPr>
          <p:cNvSpPr txBox="1"/>
          <p:nvPr/>
        </p:nvSpPr>
        <p:spPr>
          <a:xfrm>
            <a:off x="1830193" y="5282859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#FFF4056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2C1E9BB-4C54-49FD-880A-E50E9B1A987B}"/>
              </a:ext>
            </a:extLst>
          </p:cNvPr>
          <p:cNvCxnSpPr/>
          <p:nvPr/>
        </p:nvCxnSpPr>
        <p:spPr>
          <a:xfrm>
            <a:off x="2152878" y="5054335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25AEF10-73B2-4676-B960-D25C221623C6}"/>
              </a:ext>
            </a:extLst>
          </p:cNvPr>
          <p:cNvSpPr txBox="1"/>
          <p:nvPr/>
        </p:nvSpPr>
        <p:spPr>
          <a:xfrm>
            <a:off x="5636493" y="5282859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#ffd2e2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635B9FE-232E-44FD-B597-9E84C02A6776}"/>
              </a:ext>
            </a:extLst>
          </p:cNvPr>
          <p:cNvCxnSpPr/>
          <p:nvPr/>
        </p:nvCxnSpPr>
        <p:spPr>
          <a:xfrm>
            <a:off x="5850978" y="5054335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8B9F85D-7FBE-4438-B579-75A7192D7D82}"/>
              </a:ext>
            </a:extLst>
          </p:cNvPr>
          <p:cNvSpPr txBox="1"/>
          <p:nvPr/>
        </p:nvSpPr>
        <p:spPr>
          <a:xfrm>
            <a:off x="9376271" y="5282859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#fff387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2B6D950-6B98-4AC2-9454-C86EAE1AD15E}"/>
              </a:ext>
            </a:extLst>
          </p:cNvPr>
          <p:cNvCxnSpPr/>
          <p:nvPr/>
        </p:nvCxnSpPr>
        <p:spPr>
          <a:xfrm>
            <a:off x="9549078" y="5054335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FDA19D1-B283-4B0F-A049-569E57B9B47E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121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2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603250" y="63500"/>
            <a:ext cx="2149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프로젝트명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8B627-3903-4FCC-B7F1-6FFB2FA80151}"/>
              </a:ext>
            </a:extLst>
          </p:cNvPr>
          <p:cNvSpPr txBox="1"/>
          <p:nvPr/>
        </p:nvSpPr>
        <p:spPr>
          <a:xfrm>
            <a:off x="603250" y="581699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5">
                    <a:lumMod val="50000"/>
                  </a:schemeClr>
                </a:solidFill>
              </a:rPr>
              <a:t>-PLUM</a:t>
            </a:r>
            <a:endParaRPr lang="ko-KR" altLang="en-US" sz="1600" spc="-15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1928F7-2801-481A-83B0-4B76559B329C}"/>
              </a:ext>
            </a:extLst>
          </p:cNvPr>
          <p:cNvSpPr/>
          <p:nvPr/>
        </p:nvSpPr>
        <p:spPr>
          <a:xfrm>
            <a:off x="904240" y="1704412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E5FB287-8461-4AB3-A271-C8D4F8C0EBE3}"/>
              </a:ext>
            </a:extLst>
          </p:cNvPr>
          <p:cNvSpPr/>
          <p:nvPr/>
        </p:nvSpPr>
        <p:spPr>
          <a:xfrm>
            <a:off x="904240" y="1704410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777CE6A-5DA0-4637-B9A2-D33E5C2395C6}"/>
              </a:ext>
            </a:extLst>
          </p:cNvPr>
          <p:cNvSpPr/>
          <p:nvPr/>
        </p:nvSpPr>
        <p:spPr>
          <a:xfrm>
            <a:off x="9179915" y="1704412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7038FB6-9048-422D-87A9-6DCFC066A1F8}"/>
              </a:ext>
            </a:extLst>
          </p:cNvPr>
          <p:cNvSpPr/>
          <p:nvPr/>
        </p:nvSpPr>
        <p:spPr>
          <a:xfrm>
            <a:off x="3662798" y="1704412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32920E-7731-4D47-B7A6-F2C9ED0C5E73}"/>
              </a:ext>
            </a:extLst>
          </p:cNvPr>
          <p:cNvSpPr/>
          <p:nvPr/>
        </p:nvSpPr>
        <p:spPr>
          <a:xfrm>
            <a:off x="6421356" y="1704412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4D4B31-77BA-4D90-B7A3-9B754180A8FF}"/>
              </a:ext>
            </a:extLst>
          </p:cNvPr>
          <p:cNvSpPr txBox="1"/>
          <p:nvPr/>
        </p:nvSpPr>
        <p:spPr>
          <a:xfrm>
            <a:off x="3109318" y="339161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0E01E4-0B73-4F10-92C9-44479D97E5D4}"/>
              </a:ext>
            </a:extLst>
          </p:cNvPr>
          <p:cNvSpPr txBox="1"/>
          <p:nvPr/>
        </p:nvSpPr>
        <p:spPr>
          <a:xfrm>
            <a:off x="5883522" y="339161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F846F7-A867-42F2-A219-33E077BF6045}"/>
              </a:ext>
            </a:extLst>
          </p:cNvPr>
          <p:cNvSpPr txBox="1"/>
          <p:nvPr/>
        </p:nvSpPr>
        <p:spPr>
          <a:xfrm>
            <a:off x="8610782" y="339161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E12C49-CAF5-445B-B9E1-AB81C423C9A2}"/>
              </a:ext>
            </a:extLst>
          </p:cNvPr>
          <p:cNvSpPr txBox="1"/>
          <p:nvPr/>
        </p:nvSpPr>
        <p:spPr>
          <a:xfrm>
            <a:off x="1439991" y="1819383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58C1703-6EE7-41FC-9C8E-A24C7B2D5E19}"/>
              </a:ext>
            </a:extLst>
          </p:cNvPr>
          <p:cNvSpPr/>
          <p:nvPr/>
        </p:nvSpPr>
        <p:spPr>
          <a:xfrm>
            <a:off x="3662797" y="1704410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392894-E8C7-4A3A-9535-59F64B2ADEE4}"/>
              </a:ext>
            </a:extLst>
          </p:cNvPr>
          <p:cNvSpPr txBox="1"/>
          <p:nvPr/>
        </p:nvSpPr>
        <p:spPr>
          <a:xfrm>
            <a:off x="4221792" y="1819383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55AF50F-AACD-4C93-AAF4-E4416FE5AB56}"/>
              </a:ext>
            </a:extLst>
          </p:cNvPr>
          <p:cNvSpPr/>
          <p:nvPr/>
        </p:nvSpPr>
        <p:spPr>
          <a:xfrm>
            <a:off x="6421354" y="1704410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1DFD2D-7956-41E3-B737-A6AB63E2CD44}"/>
              </a:ext>
            </a:extLst>
          </p:cNvPr>
          <p:cNvSpPr txBox="1"/>
          <p:nvPr/>
        </p:nvSpPr>
        <p:spPr>
          <a:xfrm>
            <a:off x="6981150" y="1819383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B36F98F-E39C-4BE7-B2B5-A946B87E7ED7}"/>
              </a:ext>
            </a:extLst>
          </p:cNvPr>
          <p:cNvSpPr/>
          <p:nvPr/>
        </p:nvSpPr>
        <p:spPr>
          <a:xfrm>
            <a:off x="9179911" y="1704410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7E5C020-FE65-4BEF-811C-61C5F93FC597}"/>
              </a:ext>
            </a:extLst>
          </p:cNvPr>
          <p:cNvSpPr txBox="1"/>
          <p:nvPr/>
        </p:nvSpPr>
        <p:spPr>
          <a:xfrm>
            <a:off x="9731479" y="1819383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944C5A-03BE-49F0-83F7-6CEEC4F737B2}"/>
              </a:ext>
            </a:extLst>
          </p:cNvPr>
          <p:cNvSpPr txBox="1"/>
          <p:nvPr/>
        </p:nvSpPr>
        <p:spPr>
          <a:xfrm>
            <a:off x="3816272" y="3154949"/>
            <a:ext cx="2416254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사이트 이름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-&gt; 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유명한 사이트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-&gt;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멜론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-&gt;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과일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-&gt;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F36FA91-6CFC-4221-A0D4-3FD647C5F4B2}"/>
              </a:ext>
            </a:extLst>
          </p:cNvPr>
          <p:cNvSpPr txBox="1"/>
          <p:nvPr/>
        </p:nvSpPr>
        <p:spPr>
          <a:xfrm>
            <a:off x="9451467" y="3242403"/>
            <a:ext cx="1682895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3500" spc="-150" dirty="0">
                <a:solidFill>
                  <a:srgbClr val="E55C6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PLUM</a:t>
            </a:r>
            <a:endParaRPr lang="ko-KR" altLang="en-US" sz="3500" spc="-150" dirty="0">
              <a:solidFill>
                <a:srgbClr val="E55C6C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3AD6718-166E-40A0-84D8-41B0F612B72A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00B12E3-173C-45F5-A0E8-45F02FC83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258" y="2813718"/>
            <a:ext cx="933580" cy="428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6AE5B6-087D-413C-B436-A30FE8781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519" y="3556071"/>
            <a:ext cx="647790" cy="2953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7FD44F-0532-44CB-91FB-6353E0A7D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65" y="4274080"/>
            <a:ext cx="1286054" cy="4191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579F58-3FB2-4311-8AF7-E4B61C8239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673" y="2941092"/>
            <a:ext cx="1279438" cy="12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81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3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603250" y="63500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벤치마킹</a:t>
            </a:r>
            <a:endParaRPr lang="en-US" altLang="ko-KR" sz="3200" spc="-3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8B627-3903-4FCC-B7F1-6FFB2FA80151}"/>
              </a:ext>
            </a:extLst>
          </p:cNvPr>
          <p:cNvSpPr txBox="1"/>
          <p:nvPr/>
        </p:nvSpPr>
        <p:spPr>
          <a:xfrm>
            <a:off x="603250" y="581699"/>
            <a:ext cx="1262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accent5">
                    <a:lumMod val="50000"/>
                  </a:schemeClr>
                </a:solidFill>
              </a:rPr>
              <a:t>- MAIN </a:t>
            </a:r>
            <a:r>
              <a:rPr lang="en-US" altLang="ko-KR" sz="1600" spc="-150" dirty="0">
                <a:solidFill>
                  <a:schemeClr val="accent5">
                    <a:lumMod val="50000"/>
                  </a:schemeClr>
                </a:solidFill>
              </a:rPr>
              <a:t>PAGE</a:t>
            </a:r>
            <a:endParaRPr lang="ko-KR" altLang="en-US" sz="1600" spc="-15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5F8F2E-5B62-4AC0-A2C4-FCB704D7DA4B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1FADE42-2F17-4DE9-AB72-53006A43DF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2753" y="1312894"/>
            <a:ext cx="8709584" cy="47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9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4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603250" y="63500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벤치마킹</a:t>
            </a:r>
            <a:endParaRPr lang="en-US" altLang="ko-KR" sz="3200" spc="-3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8B627-3903-4FCC-B7F1-6FFB2FA80151}"/>
              </a:ext>
            </a:extLst>
          </p:cNvPr>
          <p:cNvSpPr txBox="1"/>
          <p:nvPr/>
        </p:nvSpPr>
        <p:spPr>
          <a:xfrm>
            <a:off x="603250" y="58169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5">
                    <a:lumMod val="50000"/>
                  </a:schemeClr>
                </a:solidFill>
              </a:rPr>
              <a:t>-HEADER</a:t>
            </a:r>
            <a:endParaRPr lang="ko-KR" altLang="en-US" sz="1600" spc="-15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5F8F2E-5B62-4AC0-A2C4-FCB704D7DA4B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CF9199A-10EC-47EE-8877-7E2A5BFF8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00" y="4589373"/>
            <a:ext cx="11623093" cy="11509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83AC82-4800-4A4B-AC71-0BFA8E3F6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4" y="3395844"/>
            <a:ext cx="11623092" cy="630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DDD7B3C-8051-4FDC-839B-DBF98B9FA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28" y="1181500"/>
            <a:ext cx="10111426" cy="162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68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5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603250" y="63500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벤치마킹</a:t>
            </a:r>
            <a:endParaRPr lang="en-US" altLang="ko-KR" sz="3200" spc="-3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8B627-3903-4FCC-B7F1-6FFB2FA80151}"/>
              </a:ext>
            </a:extLst>
          </p:cNvPr>
          <p:cNvSpPr txBox="1"/>
          <p:nvPr/>
        </p:nvSpPr>
        <p:spPr>
          <a:xfrm>
            <a:off x="603250" y="581699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5">
                    <a:lumMod val="50000"/>
                  </a:schemeClr>
                </a:solidFill>
              </a:rPr>
              <a:t>-  FOOTER</a:t>
            </a:r>
            <a:endParaRPr lang="ko-KR" altLang="en-US" sz="1600" spc="-15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5F8F2E-5B62-4AC0-A2C4-FCB704D7DA4B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7A62433-619B-46A6-8DA5-11A92C58C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794912"/>
            <a:ext cx="11807986" cy="320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27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6828E88-4F44-4337-AFA4-FBC25F2E59E9}"/>
              </a:ext>
            </a:extLst>
          </p:cNvPr>
          <p:cNvSpPr/>
          <p:nvPr/>
        </p:nvSpPr>
        <p:spPr>
          <a:xfrm>
            <a:off x="215900" y="0"/>
            <a:ext cx="139700" cy="86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1462-BED2-4441-871A-F47EF6EAB41D}"/>
              </a:ext>
            </a:extLst>
          </p:cNvPr>
          <p:cNvSpPr txBox="1"/>
          <p:nvPr/>
        </p:nvSpPr>
        <p:spPr>
          <a:xfrm>
            <a:off x="368300" y="0"/>
            <a:ext cx="469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5"/>
                </a:solidFill>
              </a:rPr>
              <a:t>6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3DDB6-4F80-4E14-B0A9-BD0B6D9D1564}"/>
              </a:ext>
            </a:extLst>
          </p:cNvPr>
          <p:cNvSpPr txBox="1"/>
          <p:nvPr/>
        </p:nvSpPr>
        <p:spPr>
          <a:xfrm>
            <a:off x="603250" y="63500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accent5">
                    <a:lumMod val="50000"/>
                  </a:schemeClr>
                </a:solidFill>
                <a:latin typeface="+mj-ea"/>
                <a:ea typeface="+mj-ea"/>
              </a:rPr>
              <a:t>벤치마킹</a:t>
            </a:r>
            <a:endParaRPr lang="en-US" altLang="ko-KR" sz="3200" spc="-300" dirty="0">
              <a:solidFill>
                <a:schemeClr val="accent5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8B627-3903-4FCC-B7F1-6FFB2FA80151}"/>
              </a:ext>
            </a:extLst>
          </p:cNvPr>
          <p:cNvSpPr txBox="1"/>
          <p:nvPr/>
        </p:nvSpPr>
        <p:spPr>
          <a:xfrm>
            <a:off x="603250" y="581699"/>
            <a:ext cx="91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accent5">
                    <a:lumMod val="50000"/>
                  </a:schemeClr>
                </a:solidFill>
              </a:rPr>
              <a:t>-  CHART</a:t>
            </a:r>
            <a:endParaRPr lang="ko-KR" altLang="en-US" sz="1600" spc="-15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5F8F2E-5B62-4AC0-A2C4-FCB704D7DA4B}"/>
              </a:ext>
            </a:extLst>
          </p:cNvPr>
          <p:cNvCxnSpPr/>
          <p:nvPr/>
        </p:nvCxnSpPr>
        <p:spPr>
          <a:xfrm>
            <a:off x="177800" y="6705600"/>
            <a:ext cx="119761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1433D84-173A-4573-B2A7-D5806A3116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9376" y="829864"/>
            <a:ext cx="9164279" cy="535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96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10820_핑크핑크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E55C6C"/>
      </a:accent1>
      <a:accent2>
        <a:srgbClr val="EB9096"/>
      </a:accent2>
      <a:accent3>
        <a:srgbClr val="EFDAC9"/>
      </a:accent3>
      <a:accent4>
        <a:srgbClr val="E0C7A4"/>
      </a:accent4>
      <a:accent5>
        <a:srgbClr val="BAB0A4"/>
      </a:accent5>
      <a:accent6>
        <a:srgbClr val="C6A57B"/>
      </a:accent6>
      <a:hlink>
        <a:srgbClr val="3A3838"/>
      </a:hlink>
      <a:folHlink>
        <a:srgbClr val="3A3838"/>
      </a:folHlink>
    </a:clrScheme>
    <a:fontScheme name="Arial_나눔스퀘어 조합">
      <a:majorFont>
        <a:latin typeface="Arial"/>
        <a:ea typeface="나눔스퀘어 Extra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168</Words>
  <Application>Microsoft Macintosh PowerPoint</Application>
  <PresentationFormat>와이드스크린</PresentationFormat>
  <Paragraphs>86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나눔스퀘어</vt:lpstr>
      <vt:lpstr>나눔스퀘어 ExtraBold</vt:lpstr>
      <vt:lpstr>나눔스퀘어 Light</vt:lpstr>
      <vt:lpstr>HY견고딕</vt:lpstr>
      <vt:lpstr>HY중고딕</vt:lpstr>
      <vt:lpstr>HY헤드라인M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소석진</cp:lastModifiedBy>
  <cp:revision>25</cp:revision>
  <dcterms:created xsi:type="dcterms:W3CDTF">2021-08-20T01:26:31Z</dcterms:created>
  <dcterms:modified xsi:type="dcterms:W3CDTF">2022-08-29T02:50:50Z</dcterms:modified>
</cp:coreProperties>
</file>